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8" r:id="rId4"/>
    <p:sldId id="276" r:id="rId5"/>
    <p:sldId id="277" r:id="rId6"/>
    <p:sldId id="259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  <a:srgbClr val="FFCC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8" autoAdjust="0"/>
  </p:normalViewPr>
  <p:slideViewPr>
    <p:cSldViewPr>
      <p:cViewPr>
        <p:scale>
          <a:sx n="100" d="100"/>
          <a:sy n="100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4906A-86DD-4F38-9CE6-3E8A4568DB3C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7846-F5CA-4EC8-AE96-1914CF66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7846-F5CA-4EC8-AE96-1914CF665F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EF6A-F85B-4143-AC81-54BE6A21D27B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86116" y="4071942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753680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«Для всего в русском языке есть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великое множество хороших слов»,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говорил К.Г.Паустовский.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786058"/>
            <a:ext cx="280860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108" y="1000108"/>
            <a:ext cx="46428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вёздная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ночь,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…бросить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пиджак,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о…дохнувший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табун,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тотчас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…тупились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печатанная брошюра,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и…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черпывающий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пр…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брежные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заросли,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пр…крутить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колесо.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14422"/>
            <a:ext cx="28575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714488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214554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714620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643314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143380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643446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214686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857232"/>
            <a:ext cx="7740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Написание приставок ПРИ- и ПРЕ-.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48713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Цели и задачи: 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Повторить ранее изученный материал о правописании приставок</a:t>
            </a:r>
          </a:p>
          <a:p>
            <a:pPr marL="457200" indent="-45720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  Научиться писать слова с приставками ПРИ-, ПРЕ-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  Написать мини-сочинение о зеленой жемчужине России.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00042"/>
            <a:ext cx="6080382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красном замке на горе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Жила-была приставка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Особа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отважная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Важная-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важная,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Гордая-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гордая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Добрая-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добрая.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Её считали очень мудрой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И называли все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мудрой.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2.Был у неё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пудель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пес по кличке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Дудель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спокойно спал у двери,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Когда вошла приставка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-.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Она сказала: « На заре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Я уезжаю. Друг мой 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Меня не будет два-три дня,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Ты поработай за меня.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Позаменяй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меня, прошу,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Спокойной ночи, я спешу».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2651-d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358114" cy="4928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857892"/>
            <a:ext cx="673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Бузулукский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бор  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зеленая  жемчужина 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1428736"/>
          <a:ext cx="6096000" cy="38404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dirty="0" smtClean="0">
                          <a:latin typeface="Times New Roman"/>
                          <a:ea typeface="SimSun"/>
                          <a:cs typeface="Tahoma"/>
                        </a:rPr>
                        <a:t>Ответы: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baseline="0" dirty="0" smtClean="0">
                          <a:latin typeface="Times New Roman"/>
                          <a:ea typeface="SimSun"/>
                          <a:cs typeface="Tahoma"/>
                        </a:rPr>
                        <a:t>1-а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baseline="0" dirty="0" smtClean="0">
                          <a:latin typeface="Times New Roman"/>
                          <a:ea typeface="SimSun"/>
                          <a:cs typeface="Tahoma"/>
                        </a:rPr>
                        <a:t>2-б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baseline="0" dirty="0" smtClean="0">
                          <a:latin typeface="Times New Roman"/>
                          <a:ea typeface="SimSun"/>
                          <a:cs typeface="Tahoma"/>
                        </a:rPr>
                        <a:t>3-в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baseline="0" dirty="0" smtClean="0">
                          <a:latin typeface="Times New Roman"/>
                          <a:ea typeface="SimSun"/>
                          <a:cs typeface="Tahoma"/>
                        </a:rPr>
                        <a:t>4-в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r>
                        <a:rPr lang="ru-RU" sz="2800" kern="50" baseline="0" dirty="0" smtClean="0">
                          <a:latin typeface="Times New Roman"/>
                          <a:ea typeface="SimSun"/>
                          <a:cs typeface="Tahoma"/>
                        </a:rPr>
                        <a:t>5-в</a:t>
                      </a:r>
                    </a:p>
                    <a:p>
                      <a:pPr marL="342900" indent="-342900" algn="l">
                        <a:spcAft>
                          <a:spcPts val="1400"/>
                        </a:spcAft>
                        <a:buNone/>
                      </a:pPr>
                      <a:endParaRPr lang="ru-RU" sz="1400" kern="50" baseline="0" dirty="0" smtClean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000240"/>
            <a:ext cx="7210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Что исследовали на уроке?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Какую задачу ставили?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От чего зависит написание приставок ПРИ-, ПРЕ-?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итера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</Template>
  <TotalTime>319</TotalTime>
  <Words>228</Words>
  <Application>Microsoft Office PowerPoint</Application>
  <PresentationFormat>Экран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литерат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1</cp:lastModifiedBy>
  <cp:revision>25</cp:revision>
  <dcterms:created xsi:type="dcterms:W3CDTF">2012-09-10T09:47:55Z</dcterms:created>
  <dcterms:modified xsi:type="dcterms:W3CDTF">2013-09-16T15:08:14Z</dcterms:modified>
</cp:coreProperties>
</file>